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  <p:sldMasterId id="2147483828" r:id="rId5"/>
  </p:sldMasterIdLst>
  <p:notesMasterIdLst>
    <p:notesMasterId r:id="rId18"/>
  </p:notesMasterIdLst>
  <p:handoutMasterIdLst>
    <p:handoutMasterId r:id="rId19"/>
  </p:handoutMasterIdLst>
  <p:sldIdLst>
    <p:sldId id="256" r:id="rId6"/>
    <p:sldId id="258" r:id="rId7"/>
    <p:sldId id="268" r:id="rId8"/>
    <p:sldId id="269" r:id="rId9"/>
    <p:sldId id="271" r:id="rId10"/>
    <p:sldId id="272" r:id="rId11"/>
    <p:sldId id="277" r:id="rId12"/>
    <p:sldId id="259" r:id="rId13"/>
    <p:sldId id="273" r:id="rId14"/>
    <p:sldId id="274" r:id="rId15"/>
    <p:sldId id="275" r:id="rId16"/>
    <p:sldId id="276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92" autoAdjust="0"/>
  </p:normalViewPr>
  <p:slideViewPr>
    <p:cSldViewPr>
      <p:cViewPr varScale="1">
        <p:scale>
          <a:sx n="67" d="100"/>
          <a:sy n="67" d="100"/>
        </p:scale>
        <p:origin x="644" y="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1/17/2021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1/17/2021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2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8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557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45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80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07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205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7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A7209051-6E81-43E8-9099-FF6A0C3DCFE8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5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13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641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5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953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26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7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6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403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998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581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766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17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6354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4933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2521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93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53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2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2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8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 smtClean="0"/>
              <a:t>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9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 smtClean="0"/>
              <a:t>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4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8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E8617-6EA8-4B97-A5E8-E18E98765EE2}" type="datetime1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C99D79-8A4B-4031-B1E0-AF26F8EDF2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hf sldNum="0" hdr="0" ftr="0" dt="0"/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hanstedt/recipe-mate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984" y="1752600"/>
            <a:ext cx="10209531" cy="1676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Recipe Mate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3657600"/>
            <a:ext cx="9141619" cy="886344"/>
          </a:xfrm>
        </p:spPr>
        <p:txBody>
          <a:bodyPr/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G Dog and the Coding Ninjas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734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Deployed Application</a:t>
            </a:r>
          </a:p>
          <a:p>
            <a:pPr lvl="1"/>
            <a:r>
              <a:rPr lang="en-US" dirty="0"/>
              <a:t>UPDATED LINK GOES HERE</a:t>
            </a:r>
          </a:p>
          <a:p>
            <a:r>
              <a:rPr lang="en-US" dirty="0"/>
              <a:t>GitHub Repository</a:t>
            </a:r>
          </a:p>
          <a:p>
            <a:pPr lvl="1"/>
            <a:r>
              <a:rPr lang="en-US" dirty="0">
                <a:hlinkClick r:id="rId2"/>
              </a:rPr>
              <a:t>https://github.com/gehanstedt/recipe-mate</a:t>
            </a:r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8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1697" y="3522131"/>
            <a:ext cx="681389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4">
            <a:extLst>
              <a:ext uri="{FF2B5EF4-FFF2-40B4-BE49-F238E27FC236}">
                <a16:creationId xmlns:a16="http://schemas.microsoft.com/office/drawing/2014/main" id="{EB0A3C6B-9FE4-4D9F-A7BF-2987F7B0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273" y="1041401"/>
            <a:ext cx="6454134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/>
              <a:t>Thank you!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5A1FE4A-B37E-4952-B238-0DB8E3FD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359" y="1092200"/>
            <a:ext cx="30584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0A756465-622B-4ABF-AD13-9E46C978E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0012" y="1752600"/>
            <a:ext cx="2433159" cy="243315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23D0E-CB33-4C78-AFF7-8A76ED4B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5273" y="3522131"/>
            <a:ext cx="64362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4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Concept</a:t>
            </a:r>
          </a:p>
          <a:p>
            <a:r>
              <a:rPr lang="en-US"/>
              <a:t>Process</a:t>
            </a:r>
          </a:p>
          <a:p>
            <a:r>
              <a:rPr lang="en-US"/>
              <a:t>Demo</a:t>
            </a:r>
          </a:p>
          <a:p>
            <a:r>
              <a:rPr lang="en-US"/>
              <a:t>Future Development</a:t>
            </a:r>
          </a:p>
          <a:p>
            <a:r>
              <a:rPr lang="en-US"/>
              <a:t>Links</a:t>
            </a:r>
          </a:p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Mate in 30 Seconds…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6E52E-7616-4194-9E60-0CD670275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Tuesday and you need a quick recipe to make dinner before attending your Coding Bootcamp class. You don’t have time to run to the store before class starts.  Answer – Recipe Mate!  With just one search, see recipes for items you already have at home, and you can save your favorite recipes to your account. </a:t>
            </a:r>
          </a:p>
          <a:p>
            <a:pPr marL="0" indent="0">
              <a:buNone/>
            </a:pPr>
            <a:r>
              <a:rPr lang="en-US" dirty="0"/>
              <a:t>Links are provided to further explore any of the items you see to get further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2514600"/>
            <a:ext cx="10439400" cy="3810000"/>
          </a:xfrm>
        </p:spPr>
        <p:txBody>
          <a:bodyPr>
            <a:noAutofit/>
          </a:bodyPr>
          <a:lstStyle/>
          <a:p>
            <a:r>
              <a:rPr lang="en-US" sz="2000" dirty="0"/>
              <a:t>Description</a:t>
            </a:r>
          </a:p>
          <a:p>
            <a:pPr lvl="1"/>
            <a:r>
              <a:rPr lang="en-US" sz="2000" dirty="0"/>
              <a:t>Recipe Mate is a simple web tool that is a personal assistant that uses external API to recommend recipes based on the food items presented in the search on a single page.</a:t>
            </a:r>
          </a:p>
          <a:p>
            <a:r>
              <a:rPr lang="en-US" sz="2000" dirty="0"/>
              <a:t>Motivation</a:t>
            </a:r>
          </a:p>
          <a:p>
            <a:pPr lvl="1"/>
            <a:r>
              <a:rPr lang="en-US" sz="2000" dirty="0"/>
              <a:t>Besides being a requirement for graduation, G Dog and the Coding Ninjas thought it would be useful to have a place to quickly gather recipes based on food items you already have at home.</a:t>
            </a:r>
          </a:p>
          <a:p>
            <a:r>
              <a:rPr lang="en-US" sz="2000" dirty="0"/>
              <a:t>User Story</a:t>
            </a:r>
          </a:p>
          <a:p>
            <a:pPr lvl="1"/>
            <a:r>
              <a:rPr lang="en-US" sz="2000" dirty="0"/>
              <a:t>A user enters food items currently in their cabinet and is provided with recipes to create their meal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Technology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Google Fonts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Edamam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Handlebars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 err="1"/>
              <a:t>Sequelize</a:t>
            </a:r>
            <a:endParaRPr lang="en-US" dirty="0"/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Spoontacular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/>
              <a:t>Unsplash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/>
          </a:bodyPr>
          <a:lstStyle/>
          <a:p>
            <a:r>
              <a:rPr lang="en-US" dirty="0"/>
              <a:t>Breakdown of Tasks / Roles</a:t>
            </a:r>
          </a:p>
          <a:p>
            <a:pPr lvl="1"/>
            <a:r>
              <a:rPr lang="en-US" dirty="0"/>
              <a:t>Front-end:  Denise, Dexter, Jerron, Sean</a:t>
            </a:r>
          </a:p>
          <a:p>
            <a:pPr lvl="1"/>
            <a:r>
              <a:rPr lang="en-US" dirty="0"/>
              <a:t>Back-end:  Donna, Rich, Greg</a:t>
            </a:r>
          </a:p>
          <a:p>
            <a:pPr lvl="1"/>
            <a:r>
              <a:rPr lang="en-US" dirty="0"/>
              <a:t>Issue Tracking and Tasks:  Donna, Jerron, Greg</a:t>
            </a:r>
          </a:p>
          <a:p>
            <a:pPr lvl="1"/>
            <a:r>
              <a:rPr lang="en-US" dirty="0"/>
              <a:t>Project Manager:  Greg</a:t>
            </a:r>
          </a:p>
          <a:p>
            <a:pPr lvl="1"/>
            <a:r>
              <a:rPr lang="en-US" dirty="0"/>
              <a:t>PowerPoint: Denise, Dexter</a:t>
            </a:r>
          </a:p>
          <a:p>
            <a:pPr lvl="1"/>
            <a:r>
              <a:rPr lang="en-US" dirty="0"/>
              <a:t>Testing:  G Dog and the Coding Ninjas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1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Challenges</a:t>
            </a:r>
          </a:p>
          <a:p>
            <a:pPr lvl="1"/>
            <a:r>
              <a:rPr lang="en-US" sz="1900" dirty="0">
                <a:highlight>
                  <a:srgbClr val="FFFF00"/>
                </a:highlight>
              </a:rPr>
              <a:t>Creating the results page</a:t>
            </a:r>
          </a:p>
          <a:p>
            <a:pPr lvl="1"/>
            <a:r>
              <a:rPr lang="en-US" sz="1900" dirty="0">
                <a:highlight>
                  <a:srgbClr val="FFFF00"/>
                </a:highlight>
              </a:rPr>
              <a:t>Finalizing website features</a:t>
            </a:r>
          </a:p>
          <a:p>
            <a:pPr lvl="1"/>
            <a:r>
              <a:rPr lang="en-US" sz="1900" dirty="0">
                <a:highlight>
                  <a:srgbClr val="FFFF00"/>
                </a:highlight>
              </a:rPr>
              <a:t>Creating routes</a:t>
            </a:r>
          </a:p>
          <a:p>
            <a:r>
              <a:rPr lang="en-US" sz="1900" dirty="0"/>
              <a:t>Successes</a:t>
            </a:r>
          </a:p>
          <a:p>
            <a:pPr lvl="1"/>
            <a:r>
              <a:rPr lang="en-US" sz="1900" dirty="0"/>
              <a:t>Great teamwork.  Everyone contributed well.  Great communication.</a:t>
            </a:r>
          </a:p>
          <a:p>
            <a:pPr lvl="1"/>
            <a:r>
              <a:rPr lang="en-US" sz="1900" dirty="0"/>
              <a:t>Productive project meetings</a:t>
            </a:r>
          </a:p>
          <a:p>
            <a:pPr lvl="2"/>
            <a:r>
              <a:rPr lang="en-US" sz="1900" dirty="0"/>
              <a:t>Scrum meeting earlier in the day, followed by a working meeting with breakouts leveraged by front-end and back-end teams. </a:t>
            </a:r>
          </a:p>
          <a:p>
            <a:pPr lvl="2"/>
            <a:r>
              <a:rPr lang="en-US" sz="1900" dirty="0"/>
              <a:t>Conducted weekend meetings to finalize project.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9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Demo of Recipe Mate</a:t>
            </a:r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438400"/>
            <a:ext cx="9829800" cy="3733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Formatting Clean-up</a:t>
            </a:r>
          </a:p>
          <a:p>
            <a:r>
              <a:rPr lang="en-US" dirty="0"/>
              <a:t>Add Categories to allow filtering of recipes</a:t>
            </a:r>
          </a:p>
          <a:p>
            <a:r>
              <a:rPr lang="en-US" dirty="0"/>
              <a:t>Create share link to allow sharing on social media or to email the recipe </a:t>
            </a:r>
          </a:p>
          <a:p>
            <a:r>
              <a:rPr lang="en-US" dirty="0"/>
              <a:t>Create a shopping list</a:t>
            </a:r>
          </a:p>
          <a:p>
            <a:r>
              <a:rPr lang="en-US" dirty="0"/>
              <a:t>Add animation to images</a:t>
            </a:r>
          </a:p>
          <a:p>
            <a:r>
              <a:rPr lang="en-US" dirty="0"/>
              <a:t>Create meals based on meal type (breakfast, lunch, dinner, etc.)</a:t>
            </a:r>
          </a:p>
          <a:p>
            <a:r>
              <a:rPr lang="en-US" dirty="0"/>
              <a:t>Create on hand food items list</a:t>
            </a:r>
          </a:p>
          <a:p>
            <a:r>
              <a:rPr lang="en-US" dirty="0"/>
              <a:t>Ability to send recipe to Alexa to show in kitchen</a:t>
            </a:r>
          </a:p>
          <a:p>
            <a:r>
              <a:rPr lang="en-US" dirty="0">
                <a:highlight>
                  <a:srgbClr val="FFFF00"/>
                </a:highlight>
              </a:rPr>
              <a:t>Oven temperature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Ability to delete users</a:t>
            </a:r>
          </a:p>
          <a:p>
            <a:r>
              <a:rPr lang="en-US" dirty="0">
                <a:highlight>
                  <a:srgbClr val="FFFF00"/>
                </a:highlight>
              </a:rPr>
              <a:t>Ability to add notes to favorite recipes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65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420</Words>
  <Application>Microsoft Office PowerPoint</Application>
  <PresentationFormat>Custom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Constantia</vt:lpstr>
      <vt:lpstr>Garamond</vt:lpstr>
      <vt:lpstr>Organic</vt:lpstr>
      <vt:lpstr>1_Organic</vt:lpstr>
      <vt:lpstr>Recipe Mate</vt:lpstr>
      <vt:lpstr>Overview</vt:lpstr>
      <vt:lpstr>Recipe Mate in 30 Seconds…</vt:lpstr>
      <vt:lpstr>Concept</vt:lpstr>
      <vt:lpstr>Process</vt:lpstr>
      <vt:lpstr>Process (continued)</vt:lpstr>
      <vt:lpstr>Process (continued)</vt:lpstr>
      <vt:lpstr>A Demo of Recipe Mate</vt:lpstr>
      <vt:lpstr>Directions for Future Enhancements</vt:lpstr>
      <vt:lpstr>Questions?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Mate</dc:title>
  <dc:creator>Quarles, Denise (GE CoreTech &amp; Cyber)</dc:creator>
  <cp:lastModifiedBy>Quarles, Denise (GE CoreTech &amp; Cyber)</cp:lastModifiedBy>
  <cp:revision>1</cp:revision>
  <dcterms:created xsi:type="dcterms:W3CDTF">2021-01-17T17:37:58Z</dcterms:created>
  <dcterms:modified xsi:type="dcterms:W3CDTF">2021-01-17T19:17:30Z</dcterms:modified>
</cp:coreProperties>
</file>